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98" r:id="rId3"/>
    <p:sldId id="299" r:id="rId4"/>
    <p:sldId id="300" r:id="rId5"/>
    <p:sldId id="303" r:id="rId6"/>
    <p:sldId id="305" r:id="rId7"/>
    <p:sldId id="304" r:id="rId8"/>
    <p:sldId id="30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C4EF9F-BEB4-C8C0-77FB-871980E7FC93}" v="28" dt="2023-08-27T13:13:00.597"/>
    <p1510:client id="{2F4F2122-5934-2359-7EFA-CA866DB3CC0D}" v="500" dt="2023-08-27T10:15:52.582"/>
    <p1510:client id="{6F3117E3-5E51-4420-9A77-FB3B7F86F9EC}" v="1" dt="2023-06-08T06:28:17.8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40" autoAdjust="0"/>
    <p:restoredTop sz="90141" autoAdjust="0"/>
  </p:normalViewPr>
  <p:slideViewPr>
    <p:cSldViewPr snapToGrid="0">
      <p:cViewPr varScale="1">
        <p:scale>
          <a:sx n="77" d="100"/>
          <a:sy n="77" d="100"/>
        </p:scale>
        <p:origin x="81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B5ACF-8E17-4870-8245-4A77F959A756}" type="datetimeFigureOut">
              <a:rPr lang="en-PH" smtClean="0"/>
              <a:t>03/02/2025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71C6D-497D-4CD5-9B94-B8BE6A5DCC3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28907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71310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31161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83612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37606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03043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55152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91046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5686" y="871992"/>
            <a:ext cx="6934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5686" y="3259592"/>
            <a:ext cx="69342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3E785-8F7E-46D7-AADC-06732D2B080B}" type="datetime1">
              <a:rPr lang="en-PH" smtClean="0"/>
              <a:t>03/02/2025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50142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26B6A-77BD-4174-8AB7-B488A3834BC1}" type="datetime1">
              <a:rPr lang="en-PH" smtClean="0"/>
              <a:t>03/02/2025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46754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55746-2305-4ED0-9F8A-49242F0E41AB}" type="datetime1">
              <a:rPr lang="en-PH" smtClean="0"/>
              <a:t>03/02/2025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29007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5E6D3-0631-4C00-9540-B4B46BC03C25}" type="datetime1">
              <a:rPr lang="en-PH" smtClean="0"/>
              <a:t>03/02/2025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73116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4530E-EE7E-440B-A76B-3F58FE0097E2}" type="datetime1">
              <a:rPr lang="en-PH" smtClean="0"/>
              <a:t>03/02/2025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08004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7F67F-F560-479D-ADB8-5F82A2FB1B1F}" type="datetime1">
              <a:rPr lang="en-PH" smtClean="0"/>
              <a:t>03/02/2025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91557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754FC-CC5C-4993-8D44-201EF13BB877}" type="datetime1">
              <a:rPr lang="en-PH" smtClean="0"/>
              <a:t>03/02/2025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31732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6B188-2164-4FD1-92FE-488B39A82370}" type="datetime1">
              <a:rPr lang="en-PH" smtClean="0"/>
              <a:t>03/02/2025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0398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8A59-D384-4D57-9A50-A60E3BC91D08}" type="datetime1">
              <a:rPr lang="en-PH" smtClean="0"/>
              <a:t>03/02/2025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82844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F6C3E-4B30-43BE-88DF-892347B02817}" type="datetime1">
              <a:rPr lang="en-PH" smtClean="0"/>
              <a:t>03/02/2025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30359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10C1-ED5A-4905-B885-811C8CEEF1E6}" type="datetime1">
              <a:rPr lang="en-PH" smtClean="0"/>
              <a:t>03/02/2025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16506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B537C0-9C3B-4188-A254-F0B717C03E3E}" type="datetime1">
              <a:rPr lang="en-PH" smtClean="0"/>
              <a:t>03/02/2025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PH"/>
              <a:t>Experiment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78339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642" y="624690"/>
            <a:ext cx="7079146" cy="3273867"/>
          </a:xfrm>
        </p:spPr>
        <p:txBody>
          <a:bodyPr>
            <a:normAutofit/>
          </a:bodyPr>
          <a:lstStyle/>
          <a:p>
            <a:br>
              <a:rPr lang="en-PH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PH" b="1" dirty="0">
                <a:solidFill>
                  <a:schemeClr val="bg1"/>
                </a:solidFill>
                <a:latin typeface="Arial"/>
                <a:cs typeface="Arial"/>
              </a:rPr>
              <a:t>Experiment 4: </a:t>
            </a:r>
            <a:br>
              <a:rPr lang="en-PH" b="1" dirty="0">
                <a:solidFill>
                  <a:schemeClr val="bg1"/>
                </a:solidFill>
                <a:latin typeface="Arial"/>
                <a:cs typeface="Arial"/>
              </a:rPr>
            </a:br>
            <a:r>
              <a:rPr lang="en-US" b="1" dirty="0">
                <a:solidFill>
                  <a:schemeClr val="bg1"/>
                </a:solidFill>
                <a:cs typeface="Arial"/>
              </a:rPr>
              <a:t>Appliance Controller</a:t>
            </a:r>
            <a:endParaRPr lang="en-PH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509016" y="4660265"/>
            <a:ext cx="10515600" cy="13930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PH" sz="1800" dirty="0">
                <a:solidFill>
                  <a:schemeClr val="bg1"/>
                </a:solidFill>
                <a:latin typeface="Arial"/>
                <a:cs typeface="Arial"/>
              </a:rPr>
              <a:t>Navarro, Rod Geryk C.</a:t>
            </a:r>
            <a:endParaRPr lang="en-PH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PH" sz="1800" dirty="0">
                <a:solidFill>
                  <a:schemeClr val="bg1"/>
                </a:solidFill>
                <a:latin typeface="Arial"/>
                <a:cs typeface="Arial"/>
              </a:rPr>
              <a:t>CPE161P-4– C1</a:t>
            </a: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0" indent="0">
              <a:buNone/>
            </a:pPr>
            <a:endParaRPr lang="en-PH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625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68309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OBJECTIVES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FAFF9-6817-F728-FFBD-75B71FEADCF2}"/>
              </a:ext>
            </a:extLst>
          </p:cNvPr>
          <p:cNvSpPr txBox="1"/>
          <p:nvPr/>
        </p:nvSpPr>
        <p:spPr>
          <a:xfrm>
            <a:off x="344311" y="1249680"/>
            <a:ext cx="11510995" cy="33478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cs typeface="Arial"/>
              </a:rPr>
              <a:t>1. To demonstrate how an appliance controller works in real-time.</a:t>
            </a:r>
          </a:p>
          <a:p>
            <a:pPr>
              <a:lnSpc>
                <a:spcPct val="15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cs typeface="Arial"/>
              </a:rPr>
              <a:t>2. To be able apply what you have learned in logic circuits and switching theory, microprocessors, and CPE160P.</a:t>
            </a:r>
          </a:p>
          <a:p>
            <a:pPr>
              <a:lnSpc>
                <a:spcPct val="15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cs typeface="Arial"/>
              </a:rPr>
              <a:t>3. To be able to apply real-time embedded system using </a:t>
            </a:r>
            <a:r>
              <a:rPr lang="en-US" sz="2400" dirty="0" err="1">
                <a:cs typeface="Arial"/>
              </a:rPr>
              <a:t>arduino</a:t>
            </a:r>
            <a:r>
              <a:rPr lang="en-US" sz="2400" dirty="0">
                <a:cs typeface="Arial"/>
              </a:rPr>
              <a:t> kit.</a:t>
            </a:r>
            <a:endParaRPr lang="en-PH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0698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2762" y="1134566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MATERIALS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FAFF9-6817-F728-FFBD-75B71FEADCF2}"/>
              </a:ext>
            </a:extLst>
          </p:cNvPr>
          <p:cNvSpPr txBox="1"/>
          <p:nvPr/>
        </p:nvSpPr>
        <p:spPr>
          <a:xfrm>
            <a:off x="427382" y="1582341"/>
            <a:ext cx="3329609" cy="33239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262626"/>
                </a:solidFill>
              </a:rPr>
              <a:t>Arduino Kit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262626"/>
                </a:solidFill>
                <a:cs typeface="Arial"/>
              </a:rPr>
              <a:t>4x4 Keypad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262626"/>
                </a:solidFill>
                <a:cs typeface="Arial"/>
              </a:rPr>
              <a:t>Motor Module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262626"/>
                </a:solidFill>
                <a:cs typeface="Arial"/>
              </a:rPr>
              <a:t>Servo Motor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262626"/>
                </a:solidFill>
                <a:cs typeface="Arial"/>
              </a:rPr>
              <a:t>Stepper Motor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262626"/>
                </a:solidFill>
                <a:cs typeface="Arial"/>
              </a:rPr>
              <a:t>Buzzer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262626"/>
                </a:solidFill>
                <a:cs typeface="Arial"/>
              </a:rPr>
              <a:t>LED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262626"/>
                </a:solidFill>
                <a:cs typeface="Arial"/>
              </a:rPr>
              <a:t>Laptop</a:t>
            </a:r>
          </a:p>
          <a:p>
            <a:endParaRPr lang="en-PH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5243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43412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PROCEDURE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FAFF9-6817-F728-FFBD-75B71FEADCF2}"/>
              </a:ext>
            </a:extLst>
          </p:cNvPr>
          <p:cNvSpPr txBox="1"/>
          <p:nvPr/>
        </p:nvSpPr>
        <p:spPr>
          <a:xfrm>
            <a:off x="457201" y="1515672"/>
            <a:ext cx="11449878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AutoNum type="arabicPeriod"/>
            </a:pPr>
            <a:r>
              <a:rPr lang="en-PH" sz="2400" dirty="0">
                <a:cs typeface="Arial"/>
              </a:rPr>
              <a:t>Create a working real-time appliance controller using Arduino.</a:t>
            </a:r>
          </a:p>
          <a:p>
            <a:pPr marL="342900" indent="-342900">
              <a:buAutoNum type="arabicPeriod"/>
            </a:pPr>
            <a:endParaRPr lang="en-PH" sz="2400" dirty="0">
              <a:cs typeface="Arial"/>
            </a:endParaRPr>
          </a:p>
          <a:p>
            <a:pPr marL="342900" indent="-342900">
              <a:buAutoNum type="arabicPeriod"/>
            </a:pPr>
            <a:r>
              <a:rPr lang="en-PH" sz="2400" dirty="0">
                <a:cs typeface="Arial"/>
              </a:rPr>
              <a:t>To demonstrate the usage of 4x4 keypad.</a:t>
            </a:r>
          </a:p>
          <a:p>
            <a:pPr marL="342900" indent="-342900">
              <a:buAutoNum type="arabicPeriod"/>
            </a:pPr>
            <a:endParaRPr lang="en-PH" sz="2400" dirty="0">
              <a:cs typeface="Arial"/>
            </a:endParaRPr>
          </a:p>
          <a:p>
            <a:pPr marL="342900" indent="-342900">
              <a:buAutoNum type="arabicPeriod"/>
            </a:pPr>
            <a:r>
              <a:rPr lang="en-PH" sz="2400" dirty="0">
                <a:cs typeface="Arial"/>
              </a:rPr>
              <a:t>Debug the code.</a:t>
            </a:r>
          </a:p>
          <a:p>
            <a:endParaRPr lang="en-PH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7760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68309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PROCEDURE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4525A7-2256-48B2-AF0F-A6AB797ED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18515"/>
            <a:ext cx="6096000" cy="47711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4EEFC7-28ED-4261-B650-305A2ED2B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18515"/>
            <a:ext cx="6178826" cy="477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65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68309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564B0B-0148-4AD7-888F-347D56B1F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8515"/>
            <a:ext cx="2773017" cy="48231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D2ADFD-137E-4B1E-8843-F9E7AD23B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828" y="998807"/>
            <a:ext cx="3100111" cy="4840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FC5BC9-B3D6-4049-8D40-5CCBE2F7A4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7939" y="1018515"/>
            <a:ext cx="3148938" cy="48209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C3BDF8-50C0-4EC6-BC85-682DCCFD82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6878" y="998808"/>
            <a:ext cx="3305121" cy="484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48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00735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Final Output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9536D4-2F2C-4C5F-9DD3-DD305839D6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547" y="1277103"/>
            <a:ext cx="6050783" cy="34592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29B7F2-2F90-4C6E-9D04-327F74895A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881" y="1197590"/>
            <a:ext cx="6050783" cy="353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34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9C8AD06-0E37-F469-248A-EB405EBA2D3E}"/>
              </a:ext>
            </a:extLst>
          </p:cNvPr>
          <p:cNvSpPr txBox="1">
            <a:spLocks/>
          </p:cNvSpPr>
          <p:nvPr/>
        </p:nvSpPr>
        <p:spPr>
          <a:xfrm>
            <a:off x="335642" y="624690"/>
            <a:ext cx="7079146" cy="32738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b="1" dirty="0">
                <a:solidFill>
                  <a:schemeClr val="bg1"/>
                </a:solidFill>
                <a:latin typeface="Arial"/>
                <a:cs typeface="Arial"/>
              </a:rPr>
              <a:t>THANK YOU!</a:t>
            </a:r>
            <a:endParaRPr lang="en-US" dirty="0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6849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U0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-tayo169.potx" id="{4D8875F1-3FD9-46C6-81DA-AEDC94C3D9E8}" vid="{AC10C5D0-1DAB-4676-AB73-B7EE58CCF79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MU-tayo169</Template>
  <TotalTime>9670</TotalTime>
  <Words>115</Words>
  <Application>Microsoft Office PowerPoint</Application>
  <PresentationFormat>Widescreen</PresentationFormat>
  <Paragraphs>35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Tahoma</vt:lpstr>
      <vt:lpstr>Office Theme</vt:lpstr>
      <vt:lpstr> Experiment 4:  Appliance Controller</vt:lpstr>
      <vt:lpstr>OBJECTIVES</vt:lpstr>
      <vt:lpstr>MATERIALS</vt:lpstr>
      <vt:lpstr>PROCEDURE</vt:lpstr>
      <vt:lpstr>PROCEDURE</vt:lpstr>
      <vt:lpstr>CODE</vt:lpstr>
      <vt:lpstr>Final Output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Melissa Martin</dc:creator>
  <cp:lastModifiedBy>Rod Geryk C. Navarro</cp:lastModifiedBy>
  <cp:revision>229</cp:revision>
  <dcterms:created xsi:type="dcterms:W3CDTF">2020-07-20T04:11:13Z</dcterms:created>
  <dcterms:modified xsi:type="dcterms:W3CDTF">2025-02-03T06:18:20Z</dcterms:modified>
</cp:coreProperties>
</file>